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1698-C481-4B6C-807D-02DA2AEBD0AD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42A9-8C39-4052-8843-9AF2793C7F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cap="all" dirty="0">
                <a:solidFill>
                  <a:srgbClr val="FF0000"/>
                </a:solidFill>
              </a:rPr>
              <a:t>Діти малюють свої права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Плахотнюк</a:t>
            </a:r>
            <a:r>
              <a:rPr lang="uk-UA" dirty="0"/>
              <a:t> Назар 7-Г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Сканированные\Изображение 029.jpg"/>
          <p:cNvPicPr>
            <a:picLocks noGrp="1"/>
          </p:cNvPicPr>
          <p:nvPr>
            <p:ph idx="1"/>
          </p:nvPr>
        </p:nvPicPr>
        <p:blipFill>
          <a:blip r:embed="rId2" cstate="print">
            <a:lum bright="-28000" contrast="11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6142" y="1528354"/>
            <a:ext cx="5518472" cy="427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Хохрина</a:t>
            </a:r>
            <a:r>
              <a:rPr lang="uk-UA" dirty="0"/>
              <a:t> Єлизавета 7-Г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Администратор\Рабочий стол\Сканированные\Изображение 028.jpg"/>
          <p:cNvPicPr/>
          <p:nvPr/>
        </p:nvPicPr>
        <p:blipFill>
          <a:blip r:embed="rId2" cstate="print">
            <a:lum bright="-1000" contrast="1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2349" y="1556791"/>
            <a:ext cx="3925835" cy="48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dirty="0"/>
              <a:t>Білик Валерія  7-Г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Администратор\Рабочий стол\Сканированные\Изображение 027.jpg"/>
          <p:cNvPicPr/>
          <p:nvPr/>
        </p:nvPicPr>
        <p:blipFill>
          <a:blip r:embed="rId2" cstate="print">
            <a:lum bright="-46000" contrast="57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6532" y="705916"/>
            <a:ext cx="4798620" cy="635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Процепко</a:t>
            </a:r>
            <a:r>
              <a:rPr lang="ru-RU" dirty="0" smtClean="0"/>
              <a:t> </a:t>
            </a:r>
            <a:r>
              <a:rPr lang="ru-RU" dirty="0" err="1" smtClean="0"/>
              <a:t>Олекс</a:t>
            </a:r>
            <a:r>
              <a:rPr lang="uk-UA" dirty="0" err="1" smtClean="0"/>
              <a:t>ій</a:t>
            </a:r>
            <a:r>
              <a:rPr lang="uk-UA" dirty="0" smtClean="0"/>
              <a:t> 7-Г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Сканированные\Изображение 026.jpg"/>
          <p:cNvPicPr>
            <a:picLocks noGrp="1"/>
          </p:cNvPicPr>
          <p:nvPr>
            <p:ph idx="1"/>
          </p:nvPr>
        </p:nvPicPr>
        <p:blipFill>
          <a:blip r:embed="rId2" cstate="print">
            <a:lum bright="-31000" contrast="35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4135" y="1744377"/>
            <a:ext cx="5374457" cy="4135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Сканированные\Изображение 015.jpg"/>
          <p:cNvPicPr>
            <a:picLocks noGrp="1"/>
          </p:cNvPicPr>
          <p:nvPr>
            <p:ph idx="1"/>
          </p:nvPr>
        </p:nvPicPr>
        <p:blipFill>
          <a:blip r:embed="rId2" cstate="print">
            <a:lum bright="-41000" contrast="67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8688" y="1175728"/>
            <a:ext cx="621210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Сканированные\Изображение 014.jpg"/>
          <p:cNvPicPr>
            <a:picLocks noGrp="1"/>
          </p:cNvPicPr>
          <p:nvPr>
            <p:ph idx="1"/>
          </p:nvPr>
        </p:nvPicPr>
        <p:blipFill>
          <a:blip r:embed="rId2" cstate="print">
            <a:lum bright="-43000" contrast="59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8688" y="1175728"/>
            <a:ext cx="621210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Діти малюють свої права </vt:lpstr>
      <vt:lpstr>Плахотнюк Назар 7-Г</vt:lpstr>
      <vt:lpstr>Хохрина Єлизавета 7-Г </vt:lpstr>
      <vt:lpstr>Білик Валерія  7-Г </vt:lpstr>
      <vt:lpstr>Процепко Олексій 7-Г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Діти малюють свої права </dc:title>
  <dc:creator>User</dc:creator>
  <cp:lastModifiedBy>User</cp:lastModifiedBy>
  <cp:revision>1</cp:revision>
  <dcterms:created xsi:type="dcterms:W3CDTF">2014-01-07T17:04:15Z</dcterms:created>
  <dcterms:modified xsi:type="dcterms:W3CDTF">2014-01-07T17:07:37Z</dcterms:modified>
</cp:coreProperties>
</file>