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9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3420C-C2EC-4CE3-8C42-CC00C2986C66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EBAAF-0555-49BE-BAD9-1421B804D4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3420C-C2EC-4CE3-8C42-CC00C2986C66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EBAAF-0555-49BE-BAD9-1421B804D4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3420C-C2EC-4CE3-8C42-CC00C2986C66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EBAAF-0555-49BE-BAD9-1421B804D4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3420C-C2EC-4CE3-8C42-CC00C2986C66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EBAAF-0555-49BE-BAD9-1421B804D4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3420C-C2EC-4CE3-8C42-CC00C2986C66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EBAAF-0555-49BE-BAD9-1421B804D4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3420C-C2EC-4CE3-8C42-CC00C2986C66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EBAAF-0555-49BE-BAD9-1421B804D4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3420C-C2EC-4CE3-8C42-CC00C2986C66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EBAAF-0555-49BE-BAD9-1421B804D4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3420C-C2EC-4CE3-8C42-CC00C2986C66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EBAAF-0555-49BE-BAD9-1421B804D4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3420C-C2EC-4CE3-8C42-CC00C2986C66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EBAAF-0555-49BE-BAD9-1421B804D4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3420C-C2EC-4CE3-8C42-CC00C2986C66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EBAAF-0555-49BE-BAD9-1421B804D4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3420C-C2EC-4CE3-8C42-CC00C2986C66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EBAAF-0555-49BE-BAD9-1421B804D4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3420C-C2EC-4CE3-8C42-CC00C2986C66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EBAAF-0555-49BE-BAD9-1421B804D48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4392488"/>
          </a:xfrm>
        </p:spPr>
        <p:txBody>
          <a:bodyPr>
            <a:noAutofit/>
          </a:bodyPr>
          <a:lstStyle/>
          <a:p>
            <a:r>
              <a:rPr lang="uk-UA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Літній </a:t>
            </a:r>
            <a:r>
              <a:rPr lang="uk-UA" sz="6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пришкільний табір</a:t>
            </a:r>
            <a:br>
              <a:rPr lang="uk-UA" sz="6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6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6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ЗШ №4 ВМР</a:t>
            </a:r>
            <a:endParaRPr lang="ru-RU" sz="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FF0000"/>
                </a:solidFill>
              </a:rPr>
              <a:t>Робота гуртка </a:t>
            </a:r>
            <a:br>
              <a:rPr lang="uk-UA" b="1" i="1" dirty="0" smtClean="0">
                <a:solidFill>
                  <a:srgbClr val="FF0000"/>
                </a:solidFill>
              </a:rPr>
            </a:br>
            <a:r>
              <a:rPr lang="uk-UA" b="1" i="1" dirty="0" smtClean="0">
                <a:solidFill>
                  <a:srgbClr val="FF0000"/>
                </a:solidFill>
              </a:rPr>
              <a:t> “ Чарівний </a:t>
            </a:r>
            <a:r>
              <a:rPr lang="uk-UA" b="1" i="1" dirty="0" err="1" smtClean="0">
                <a:solidFill>
                  <a:srgbClr val="FF0000"/>
                </a:solidFill>
              </a:rPr>
              <a:t>олівець”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C:\Documents and Settings\Администратор\Рабочий стол\фото для сайту\PICT0143.JPG"/>
          <p:cNvPicPr>
            <a:picLocks noGrp="1"/>
          </p:cNvPicPr>
          <p:nvPr>
            <p:ph idx="1"/>
          </p:nvPr>
        </p:nvPicPr>
        <p:blipFill>
          <a:blip r:embed="rId2" cstate="print">
            <a:lum bright="20000" contrast="40000"/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579418" y="1618745"/>
            <a:ext cx="5985164" cy="4488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uk-UA" sz="2800" b="1" dirty="0" smtClean="0"/>
              <a:t>Заняття проводить вчитель образотворчого мистецтва </a:t>
            </a:r>
            <a:r>
              <a:rPr lang="uk-UA" sz="2800" b="1" dirty="0" err="1" smtClean="0"/>
              <a:t>Басько</a:t>
            </a:r>
            <a:r>
              <a:rPr lang="uk-UA" sz="2800" b="1" dirty="0" smtClean="0"/>
              <a:t> Тетяна Петрівна</a:t>
            </a:r>
            <a:endParaRPr lang="ru-RU" sz="2800" b="1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lum contrast="16000"/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929154" y="1881810"/>
            <a:ext cx="5739189" cy="4571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Documents and Settings\Администратор\Рабочий стол\фото для сайту\PICT0158.JPG"/>
          <p:cNvPicPr>
            <a:picLocks noGrp="1"/>
          </p:cNvPicPr>
          <p:nvPr>
            <p:ph idx="1"/>
          </p:nvPr>
        </p:nvPicPr>
        <p:blipFill>
          <a:blip r:embed="rId2" cstate="print">
            <a:lum bright="17000" contrast="40000"/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24744"/>
            <a:ext cx="6279177" cy="4676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Documents and Settings\Администратор\Рабочий стол\фото для сайту\PICT0156.JPG"/>
          <p:cNvPicPr>
            <a:picLocks noGrp="1"/>
          </p:cNvPicPr>
          <p:nvPr>
            <p:ph idx="1"/>
          </p:nvPr>
        </p:nvPicPr>
        <p:blipFill>
          <a:blip r:embed="rId2" cstate="print">
            <a:lum bright="20000" contrast="40000"/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80728"/>
            <a:ext cx="6192687" cy="5112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Documents and Settings\Администратор\Рабочий стол\фото для сайту\PICT0153.JPG"/>
          <p:cNvPicPr>
            <a:picLocks noGrp="1"/>
          </p:cNvPicPr>
          <p:nvPr>
            <p:ph idx="1"/>
          </p:nvPr>
        </p:nvPicPr>
        <p:blipFill>
          <a:blip r:embed="rId2" cstate="print">
            <a:lum bright="20000" contrast="40000"/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7213369" cy="5006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13</Words>
  <Application>Microsoft Office PowerPoint</Application>
  <PresentationFormat>Экран (4:3)</PresentationFormat>
  <Paragraphs>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Літній пришкільний табір  при ЗШ №4 ВМР</vt:lpstr>
      <vt:lpstr>Робота гуртка   “ Чарівний олівець”</vt:lpstr>
      <vt:lpstr>Заняття проводить вчитель образотворчого мистецтва Басько Тетяна Петрівна</vt:lpstr>
      <vt:lpstr>Слайд 4</vt:lpstr>
      <vt:lpstr>Слайд 5</vt:lpstr>
      <vt:lpstr>Слайд 6</vt:lpstr>
      <vt:lpstr>Слайд 7</vt:lpstr>
      <vt:lpstr>Слайд 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Літній пришкільний табір  при ЗШ №4 ВМР</dc:title>
  <dc:creator>User</dc:creator>
  <cp:lastModifiedBy>User</cp:lastModifiedBy>
  <cp:revision>1</cp:revision>
  <dcterms:created xsi:type="dcterms:W3CDTF">2014-01-07T13:34:00Z</dcterms:created>
  <dcterms:modified xsi:type="dcterms:W3CDTF">2014-01-07T13:41:50Z</dcterms:modified>
</cp:coreProperties>
</file>