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6B53-113E-40D9-989D-01D4C1352BA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253-7C78-4914-9086-04EC04D9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6B53-113E-40D9-989D-01D4C1352BA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253-7C78-4914-9086-04EC04D9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6B53-113E-40D9-989D-01D4C1352BA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253-7C78-4914-9086-04EC04D9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6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6B53-113E-40D9-989D-01D4C1352BA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253-7C78-4914-9086-04EC04D9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2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6B53-113E-40D9-989D-01D4C1352BA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253-7C78-4914-9086-04EC04D9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8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6B53-113E-40D9-989D-01D4C1352BA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253-7C78-4914-9086-04EC04D9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3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6B53-113E-40D9-989D-01D4C1352BA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253-7C78-4914-9086-04EC04D9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4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6B53-113E-40D9-989D-01D4C1352BA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253-7C78-4914-9086-04EC04D9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96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6B53-113E-40D9-989D-01D4C1352BA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253-7C78-4914-9086-04EC04D9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4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6B53-113E-40D9-989D-01D4C1352BA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253-7C78-4914-9086-04EC04D9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3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6B53-113E-40D9-989D-01D4C1352BA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B253-7C78-4914-9086-04EC04D9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4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46B53-113E-40D9-989D-01D4C1352BA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B253-7C78-4914-9086-04EC04D9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4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Курси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кваліфікац</a:t>
            </a:r>
            <a:r>
              <a:rPr lang="uk-UA" dirty="0" err="1" smtClean="0"/>
              <a:t>ії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2014 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Vova\Desktop\Курсы 2013год, осень\PICT0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61446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va\Desktop\Курсы 2013год, осень\PICT0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48478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77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Vova\Desktop\Курсы 2013год, осень\PICT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0155"/>
            <a:ext cx="796888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1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Vova\Desktop\Курсы 2013год, осень\PICT0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9" y="404664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ova\Desktop\Курсы 2013год, осень\PICT0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43" y="2286496"/>
            <a:ext cx="6083829" cy="45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1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Vova\Desktop\Курсы 2013год, осень\PICT0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ova\Desktop\Курсы 2013год, осень\PICT0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1" y="0"/>
            <a:ext cx="4557285" cy="34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6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Vova\Desktop\Курсы 2013год, осень\PICT0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23855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ova\Desktop\Курсы 2013год, осень\PICT0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288"/>
            <a:ext cx="4356992" cy="3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8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Vova\Desktop\Курсы 2013год, осень\PICT0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ova\Desktop\Курсы 2013год, осень\PICT01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98" y="692696"/>
            <a:ext cx="4399374" cy="586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ova\Desktop\Курсы 2013год, осень\PICT0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2925">
            <a:off x="417578" y="3535229"/>
            <a:ext cx="3887926" cy="29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2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614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Курси підвищення кваліфікації  2014 року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Курси підвищення кваліфікації  2014 року</dc:title>
  <dc:creator>Vova</dc:creator>
  <cp:lastModifiedBy>Vova</cp:lastModifiedBy>
  <cp:revision>3</cp:revision>
  <dcterms:created xsi:type="dcterms:W3CDTF">2015-01-29T07:14:05Z</dcterms:created>
  <dcterms:modified xsi:type="dcterms:W3CDTF">2015-01-29T07:35:08Z</dcterms:modified>
</cp:coreProperties>
</file>